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87" r:id="rId2"/>
    <p:sldId id="888" r:id="rId3"/>
    <p:sldId id="889" r:id="rId4"/>
    <p:sldId id="890" r:id="rId5"/>
    <p:sldId id="891" r:id="rId6"/>
    <p:sldId id="8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0" y="265971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302. THUNGETNA IN LUNGSIM SUNGA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9" y="3915177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Prayer Is the Soul’s Sincere Desire </a:t>
            </a:r>
          </a:p>
          <a:p>
            <a:r>
              <a:rPr lang="en-US" sz="1500" dirty="0" err="1"/>
              <a:t>Efe</a:t>
            </a:r>
            <a:r>
              <a:rPr lang="en-US" sz="1500" dirty="0"/>
              <a:t>. 6:18</a:t>
            </a:r>
          </a:p>
          <a:p>
            <a:r>
              <a:rPr lang="en-US" sz="1500" dirty="0"/>
              <a:t>James Montgomery, 1771-1854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7557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ahi.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6113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lam-et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8237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“En aw,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3619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 bang ahi;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9579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4329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302. THUNGETNA IN LUNGSIM SUNGA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2018-12-14T15:08:32Z</dcterms:modified>
</cp:coreProperties>
</file>